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08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BF444F-20FE-36BE-A305-1BC826A3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742" y="1866900"/>
            <a:ext cx="495369" cy="4572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2B47859-E66F-0230-7966-ABCA8A4B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774003"/>
            <a:ext cx="2743200" cy="6073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68BCC56-82DB-F6D3-454B-99FD9FBFB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023" y="1812103"/>
            <a:ext cx="4505954" cy="7811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41F6721-C01D-481C-9536-47D4E2C28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8402" y="1701400"/>
            <a:ext cx="1352739" cy="752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6" baseType="lpstr"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컬러풀한 스티커 및 아이콘 기억력 게임 오락 프레젠테이션</dc:title>
  <dc:creator>김원표</dc:creator>
  <cp:keywords>DAFj7w1pg4E,BAFj73-vMf8</cp:keywords>
  <cp:lastModifiedBy>Ki Daeseong</cp:lastModifiedBy>
  <cp:revision>1</cp:revision>
  <dcterms:created xsi:type="dcterms:W3CDTF">2023-05-25T17:13:57Z</dcterms:created>
  <dcterms:modified xsi:type="dcterms:W3CDTF">2023-05-25T17:22:58Z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2023-05-25T00:00:00Z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2023-05-25T00:00:00Z</vt:filetime>
  </property>
</Properties>
</file>